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34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E4104-3DDF-A775-7FA2-A314E9E39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6D29D1-DAFD-5FCC-335E-48ADDBEA3B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3CB6E-A4C9-B66F-8468-5F5AF140D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6E2A5-5F67-00DD-D6A7-1A306008D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5D9F1-0552-86D0-7C47-3EB26305D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01204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695B8-05EA-EE87-11D7-0A13FF00D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3A81FE-C399-A55E-B31B-F67663751C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E4115-92ED-91D8-6225-9D93E346C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6E85E-FDAE-2D0D-974A-FF168A24F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4CCBA-BDA4-E1D0-83A7-D0369D2C0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9028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53AC20-B682-B509-6EC7-8148E00F97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BAEF8-45D1-5B7C-5303-588119CC0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75B7A-7321-FBAD-3A8E-53D5F6A9B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EF5EE-ED50-3D6A-6E9B-8F4892C71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91080-57FE-5D1E-3BE7-2567A9F37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43438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2D048-AB1B-28CA-D043-305B7552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9972C-05FE-F389-E907-9E629315A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08B11-E6FB-3406-86C9-D0AD0A575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349E-D4D6-80DE-69F9-80FC81DA8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93EC4-B0DB-7087-FC65-F3ADDBA79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74798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7B1F1-7857-2A5D-3754-679D0AC95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555077-FA67-BE89-D7FE-860D14420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725D7-2AD9-317C-4469-1C8F4176F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1F095-6F69-ED70-567D-D41F912DD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9977D-44EA-919D-DCE9-1AE788D64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68990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15B8-9EC7-90F9-3664-D1FCDD3F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1E024-D822-F5ED-5791-9220EDECEB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503D9E-BDBC-B29F-7A6C-945021AB7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3628F-FDB2-4180-0DAF-7397189F7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98AEFB-7BB8-0BD4-B0DD-CD8334085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99951-9476-122E-3691-A3420DA7D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64436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03B97-7F5F-246A-1D43-6A0185EBA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BA0AA-F783-4DF1-7C7B-8C5A59E1E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4B3D9A-2E1C-703C-B13E-55623AECBF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C8087C-9331-B6C0-166C-7C900732BA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600929-9197-9A06-7A1C-18098B5D4C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83FC2-0D24-8496-42E4-C965A98BD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8DE485-4A30-DC04-B8FC-262C0442A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8349E3-2352-E1D4-8DE7-572A10D5B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80738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F6DF5-46F8-7BC7-67B2-C22790B7B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837DD1-FDE3-A67F-BC4B-337D5D3F9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5CEF0A-AA6D-0B1E-0C97-5BDB1B3AC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C67F7-9B6A-9072-C470-895ADD6E9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98787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53AE7A-5FFA-7B10-9EC4-947CB69A9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E346DC-8CC7-9011-C9C8-570A0BEA6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5C065-58E0-A5D3-CECC-4FC1DE379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49035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4B52C-E7C4-B191-CF61-798B55F27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A5818-DFC2-DA02-1FC5-90B444A1E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DF0FB7-B5DB-C968-B782-841AB6DA6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71B19-1B1E-9E50-61FE-BD8192D34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ED8F9-CE81-AD43-960F-3422E1171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4214F-7D3B-F7B5-5170-C8BD0B7C0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91200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892E2-4B93-3146-718A-395C7280F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E4AAA9-B3DA-E550-CD94-7B4637764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7D7BE-3D10-AE1F-3D05-46EB07C78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6873C-386A-9E95-4FA8-6C842ECC1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78B03D-BCD6-92FE-B720-AC8307961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B8A9-D762-1D77-C80E-CD88DEEB6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93493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5147A0-4A3F-6027-BE6D-EF23A5FFB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3A3A7-066B-E8A1-F2D1-6F19E26A3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040C4-5633-09CF-5C64-44D0AF2C8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5DEC5-AAC7-49BA-9F72-26E7A30139DF}" type="datetimeFigureOut">
              <a:rPr lang="hr-HR" smtClean="0"/>
              <a:t>16.1.2024.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795F0-D2F7-7518-97C5-FBE503838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9C9D2-984E-DB10-1F9F-517027DB15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624B9-F24B-4D40-95C9-CA306116C99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12533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6AB5443-913E-DCDA-3BA7-A385F276E982}"/>
              </a:ext>
            </a:extLst>
          </p:cNvPr>
          <p:cNvSpPr/>
          <p:nvPr/>
        </p:nvSpPr>
        <p:spPr>
          <a:xfrm>
            <a:off x="1003111" y="2342397"/>
            <a:ext cx="634621" cy="63462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D944BA0-A5B7-A1DA-5558-92445631BAEB}"/>
              </a:ext>
            </a:extLst>
          </p:cNvPr>
          <p:cNvSpPr/>
          <p:nvPr/>
        </p:nvSpPr>
        <p:spPr>
          <a:xfrm>
            <a:off x="746496" y="2079058"/>
            <a:ext cx="1149540" cy="1149540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2CA840-1EC2-DDC0-705E-E4CC14A81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1353" y="4487516"/>
            <a:ext cx="77197" cy="777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7422AC-0861-A271-EA20-37FF9581C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7860" y="3724958"/>
            <a:ext cx="165288" cy="1664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7CCC014-932A-5DC8-81E2-7A0D258133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6257" y="1643286"/>
            <a:ext cx="109144" cy="1091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57346D8-59A7-22DE-DBEE-0A33CEE328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103" y="695314"/>
            <a:ext cx="282386" cy="2823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9F55C96-4F56-5BDB-2CA6-121C04D083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2443" y="2825443"/>
            <a:ext cx="1207113" cy="120711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197006B-B1FD-2966-CDF9-07467838CEB3}"/>
              </a:ext>
            </a:extLst>
          </p:cNvPr>
          <p:cNvGrpSpPr/>
          <p:nvPr/>
        </p:nvGrpSpPr>
        <p:grpSpPr>
          <a:xfrm>
            <a:off x="2963441" y="602890"/>
            <a:ext cx="1149540" cy="1149540"/>
            <a:chOff x="2781484" y="4301938"/>
            <a:chExt cx="1149540" cy="114954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231917AE-3AC2-0BCE-188C-D2176361D13B}"/>
                </a:ext>
              </a:extLst>
            </p:cNvPr>
            <p:cNvSpPr/>
            <p:nvPr/>
          </p:nvSpPr>
          <p:spPr>
            <a:xfrm>
              <a:off x="3038099" y="4565277"/>
              <a:ext cx="634621" cy="63462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0217FA47-43C6-88EB-C7A0-C22AE48BAAD8}"/>
                </a:ext>
              </a:extLst>
            </p:cNvPr>
            <p:cNvSpPr/>
            <p:nvPr/>
          </p:nvSpPr>
          <p:spPr>
            <a:xfrm>
              <a:off x="2781484" y="4301938"/>
              <a:ext cx="1149540" cy="1149540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4950F5-DE57-3660-5841-D5DDC5C95AB4}"/>
              </a:ext>
            </a:extLst>
          </p:cNvPr>
          <p:cNvCxnSpPr>
            <a:cxnSpLocks/>
            <a:stCxn id="3" idx="4"/>
          </p:cNvCxnSpPr>
          <p:nvPr/>
        </p:nvCxnSpPr>
        <p:spPr>
          <a:xfrm>
            <a:off x="3538211" y="1752430"/>
            <a:ext cx="0" cy="437874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E03E80-5864-BF1D-AB6D-8DB697D55C10}"/>
              </a:ext>
            </a:extLst>
          </p:cNvPr>
          <p:cNvCxnSpPr>
            <a:cxnSpLocks/>
            <a:stCxn id="3" idx="2"/>
          </p:cNvCxnSpPr>
          <p:nvPr/>
        </p:nvCxnSpPr>
        <p:spPr>
          <a:xfrm flipH="1">
            <a:off x="2525567" y="1177660"/>
            <a:ext cx="437874" cy="0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FD447B6-C991-CE77-993E-0523A28F2F17}"/>
              </a:ext>
            </a:extLst>
          </p:cNvPr>
          <p:cNvCxnSpPr>
            <a:cxnSpLocks/>
            <a:endCxn id="3" idx="6"/>
          </p:cNvCxnSpPr>
          <p:nvPr/>
        </p:nvCxnSpPr>
        <p:spPr>
          <a:xfrm flipH="1">
            <a:off x="4112981" y="1177660"/>
            <a:ext cx="437874" cy="0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8B477CB-3762-552A-51B1-389995F01577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3538211" y="165016"/>
            <a:ext cx="0" cy="437874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64E07AA0-BD65-6E09-C18D-2344500554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4065" y="4111603"/>
            <a:ext cx="144819" cy="144391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749DCF79-45CE-3CEB-4FC5-19E246E51819}"/>
              </a:ext>
            </a:extLst>
          </p:cNvPr>
          <p:cNvGrpSpPr/>
          <p:nvPr/>
        </p:nvGrpSpPr>
        <p:grpSpPr>
          <a:xfrm>
            <a:off x="2645286" y="4579848"/>
            <a:ext cx="1149540" cy="1149540"/>
            <a:chOff x="2781484" y="4301938"/>
            <a:chExt cx="1149540" cy="1149540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D1A69DB-5A0A-380F-7F74-04257C628F83}"/>
                </a:ext>
              </a:extLst>
            </p:cNvPr>
            <p:cNvSpPr/>
            <p:nvPr/>
          </p:nvSpPr>
          <p:spPr>
            <a:xfrm>
              <a:off x="3038099" y="4565277"/>
              <a:ext cx="634621" cy="63462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2DF2045-53E9-D268-8967-0B5A20063DE6}"/>
                </a:ext>
              </a:extLst>
            </p:cNvPr>
            <p:cNvSpPr/>
            <p:nvPr/>
          </p:nvSpPr>
          <p:spPr>
            <a:xfrm>
              <a:off x="2781484" y="4301938"/>
              <a:ext cx="1149540" cy="1149540"/>
            </a:xfrm>
            <a:prstGeom prst="ellipse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9F74A88-4E9A-8DB8-9B1D-EF34EF555180}"/>
              </a:ext>
            </a:extLst>
          </p:cNvPr>
          <p:cNvCxnSpPr>
            <a:cxnSpLocks/>
          </p:cNvCxnSpPr>
          <p:nvPr/>
        </p:nvCxnSpPr>
        <p:spPr>
          <a:xfrm flipH="1">
            <a:off x="3790950" y="5148136"/>
            <a:ext cx="266259" cy="0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DED1674-FE78-BE47-94CA-DE65A64DB8A1}"/>
              </a:ext>
            </a:extLst>
          </p:cNvPr>
          <p:cNvCxnSpPr>
            <a:cxnSpLocks/>
          </p:cNvCxnSpPr>
          <p:nvPr/>
        </p:nvCxnSpPr>
        <p:spPr>
          <a:xfrm flipH="1" flipV="1">
            <a:off x="3213574" y="4317467"/>
            <a:ext cx="2020" cy="260883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E88ACA2-C7A0-1723-D291-B25DD19EE70D}"/>
              </a:ext>
            </a:extLst>
          </p:cNvPr>
          <p:cNvCxnSpPr>
            <a:cxnSpLocks/>
            <a:stCxn id="29" idx="2"/>
          </p:cNvCxnSpPr>
          <p:nvPr/>
        </p:nvCxnSpPr>
        <p:spPr>
          <a:xfrm flipH="1">
            <a:off x="2382904" y="5154618"/>
            <a:ext cx="262382" cy="6483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0369C9A-FB2A-27D8-2801-59167D56FFE3}"/>
              </a:ext>
            </a:extLst>
          </p:cNvPr>
          <p:cNvCxnSpPr>
            <a:cxnSpLocks/>
          </p:cNvCxnSpPr>
          <p:nvPr/>
        </p:nvCxnSpPr>
        <p:spPr>
          <a:xfrm flipH="1" flipV="1">
            <a:off x="3224543" y="5734050"/>
            <a:ext cx="1996" cy="257722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A7630382-CA7A-34F3-3BFA-98370CBCE4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56473" y="4487516"/>
            <a:ext cx="489137" cy="490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169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F2627F9-6CAB-75EC-CA1D-757E3E4F6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28" r="24614" b="43482"/>
          <a:stretch/>
        </p:blipFill>
        <p:spPr>
          <a:xfrm>
            <a:off x="194982" y="5715000"/>
            <a:ext cx="1561346" cy="889686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0F20BB8-FCC3-F8DD-2215-0532C7F47873}"/>
              </a:ext>
            </a:extLst>
          </p:cNvPr>
          <p:cNvSpPr/>
          <p:nvPr/>
        </p:nvSpPr>
        <p:spPr>
          <a:xfrm>
            <a:off x="9350670" y="1195028"/>
            <a:ext cx="1939264" cy="2841391"/>
          </a:xfrm>
          <a:prstGeom prst="roundRect">
            <a:avLst>
              <a:gd name="adj" fmla="val 5919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DBD332-7E2E-5160-45EF-3600D543C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56" y="632012"/>
            <a:ext cx="5763285" cy="353768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CA62B7C-973E-5613-0928-E6663831AC0B}"/>
              </a:ext>
            </a:extLst>
          </p:cNvPr>
          <p:cNvSpPr/>
          <p:nvPr/>
        </p:nvSpPr>
        <p:spPr>
          <a:xfrm>
            <a:off x="8274686" y="706812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 err="1"/>
              <a:t>Overlay</a:t>
            </a:r>
            <a:endParaRPr lang="hr-HR" sz="9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EC12CD6-D560-DF61-BFE9-A0F8C8BD566E}"/>
              </a:ext>
            </a:extLst>
          </p:cNvPr>
          <p:cNvSpPr/>
          <p:nvPr/>
        </p:nvSpPr>
        <p:spPr>
          <a:xfrm>
            <a:off x="8274685" y="1163312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Big </a:t>
            </a:r>
            <a:r>
              <a:rPr lang="hr-HR" sz="900" dirty="0" err="1"/>
              <a:t>map</a:t>
            </a:r>
            <a:endParaRPr lang="hr-HR" sz="9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92F6F86-775B-14E3-D034-A234A464E401}"/>
              </a:ext>
            </a:extLst>
          </p:cNvPr>
          <p:cNvSpPr/>
          <p:nvPr/>
        </p:nvSpPr>
        <p:spPr>
          <a:xfrm>
            <a:off x="8274687" y="250312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Settings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6ACA473-5411-9600-773D-ECA3975F72AA}"/>
              </a:ext>
            </a:extLst>
          </p:cNvPr>
          <p:cNvSpPr/>
          <p:nvPr/>
        </p:nvSpPr>
        <p:spPr>
          <a:xfrm>
            <a:off x="6139657" y="3045976"/>
            <a:ext cx="180000" cy="180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+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6DC6AE1-0602-3AFF-C977-B15BF7C7FB65}"/>
              </a:ext>
            </a:extLst>
          </p:cNvPr>
          <p:cNvSpPr/>
          <p:nvPr/>
        </p:nvSpPr>
        <p:spPr>
          <a:xfrm>
            <a:off x="6139657" y="3269813"/>
            <a:ext cx="180000" cy="180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-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5F0237F-A336-C615-9D37-AA3FE93335EF}"/>
              </a:ext>
            </a:extLst>
          </p:cNvPr>
          <p:cNvSpPr/>
          <p:nvPr/>
        </p:nvSpPr>
        <p:spPr>
          <a:xfrm>
            <a:off x="6139657" y="3464576"/>
            <a:ext cx="180000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hr-HR" sz="900" dirty="0"/>
              <a:t>1.0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61740CB-B480-4EFB-BACE-A190F79AC57C}"/>
              </a:ext>
            </a:extLst>
          </p:cNvPr>
          <p:cNvSpPr/>
          <p:nvPr/>
        </p:nvSpPr>
        <p:spPr>
          <a:xfrm>
            <a:off x="9563371" y="3195604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 err="1"/>
              <a:t>Legend</a:t>
            </a:r>
            <a:endParaRPr lang="hr-HR" sz="9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5F15505-47FF-45B5-323E-5456B640BFF5}"/>
              </a:ext>
            </a:extLst>
          </p:cNvPr>
          <p:cNvSpPr/>
          <p:nvPr/>
        </p:nvSpPr>
        <p:spPr>
          <a:xfrm>
            <a:off x="9577759" y="3578753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VSL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6D4554E-365C-8981-CEC4-DE85A671A13B}"/>
              </a:ext>
            </a:extLst>
          </p:cNvPr>
          <p:cNvSpPr/>
          <p:nvPr/>
        </p:nvSpPr>
        <p:spPr>
          <a:xfrm>
            <a:off x="10221144" y="3576085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LGD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9C148CC-9F56-6012-3112-D091E105F9B2}"/>
              </a:ext>
            </a:extLst>
          </p:cNvPr>
          <p:cNvSpPr/>
          <p:nvPr/>
        </p:nvSpPr>
        <p:spPr>
          <a:xfrm>
            <a:off x="9572921" y="3107942"/>
            <a:ext cx="402929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hr-HR" sz="900" dirty="0"/>
              <a:t>Footer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D284107-49F0-9075-B41B-9E297484C9C9}"/>
              </a:ext>
            </a:extLst>
          </p:cNvPr>
          <p:cNvSpPr/>
          <p:nvPr/>
        </p:nvSpPr>
        <p:spPr>
          <a:xfrm>
            <a:off x="6100942" y="1429561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OVL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80085FF-E799-00F9-6D5F-FB6FBEF97C43}"/>
              </a:ext>
            </a:extLst>
          </p:cNvPr>
          <p:cNvSpPr/>
          <p:nvPr/>
        </p:nvSpPr>
        <p:spPr>
          <a:xfrm>
            <a:off x="8700088" y="4809628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BIG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61837F5-3AEF-5D08-F4B6-8A795DE76041}"/>
              </a:ext>
            </a:extLst>
          </p:cNvPr>
          <p:cNvSpPr/>
          <p:nvPr/>
        </p:nvSpPr>
        <p:spPr>
          <a:xfrm>
            <a:off x="7046674" y="4169693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LEG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B8A93BB-B0FE-C997-57A8-29F027655B3D}"/>
              </a:ext>
            </a:extLst>
          </p:cNvPr>
          <p:cNvSpPr/>
          <p:nvPr/>
        </p:nvSpPr>
        <p:spPr>
          <a:xfrm>
            <a:off x="7243748" y="4420991"/>
            <a:ext cx="425403" cy="32272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VES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306838BB-2F52-2AAD-C1AC-8DCB1EBB5F3C}"/>
              </a:ext>
            </a:extLst>
          </p:cNvPr>
          <p:cNvSpPr/>
          <p:nvPr/>
        </p:nvSpPr>
        <p:spPr>
          <a:xfrm>
            <a:off x="6094123" y="1678576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BIG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893044B-59F7-2373-2254-4F766013D9F7}"/>
              </a:ext>
            </a:extLst>
          </p:cNvPr>
          <p:cNvSpPr/>
          <p:nvPr/>
        </p:nvSpPr>
        <p:spPr>
          <a:xfrm>
            <a:off x="4901615" y="2507832"/>
            <a:ext cx="616120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 err="1"/>
              <a:t>Fly</a:t>
            </a:r>
            <a:r>
              <a:rPr lang="hr-HR" sz="900" dirty="0"/>
              <a:t> </a:t>
            </a:r>
            <a:r>
              <a:rPr lang="hr-HR" sz="900" dirty="0" err="1"/>
              <a:t>Safe</a:t>
            </a:r>
            <a:r>
              <a:rPr lang="hr-HR" sz="900" dirty="0"/>
              <a:t> -1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9AE15EB-FB0B-C131-390F-57EB8D8D3682}"/>
              </a:ext>
            </a:extLst>
          </p:cNvPr>
          <p:cNvSpPr/>
          <p:nvPr/>
        </p:nvSpPr>
        <p:spPr>
          <a:xfrm>
            <a:off x="4774407" y="2937651"/>
            <a:ext cx="870535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LAT: 45°20’21’’</a:t>
            </a:r>
          </a:p>
          <a:p>
            <a:pPr algn="ctr"/>
            <a:r>
              <a:rPr lang="hr-HR" sz="900" dirty="0"/>
              <a:t>LON: 45°20’21’’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D3DD90-84E6-3836-7B2E-E619BA7D89B6}"/>
              </a:ext>
            </a:extLst>
          </p:cNvPr>
          <p:cNvSpPr/>
          <p:nvPr/>
        </p:nvSpPr>
        <p:spPr>
          <a:xfrm>
            <a:off x="6095429" y="1975273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VES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208819D-C696-E490-3C7E-A45D86734A5C}"/>
              </a:ext>
            </a:extLst>
          </p:cNvPr>
          <p:cNvSpPr/>
          <p:nvPr/>
        </p:nvSpPr>
        <p:spPr>
          <a:xfrm>
            <a:off x="6078342" y="3790254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LEG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ABDA769-DD0F-7B71-C88B-9F7A3CB9E25F}"/>
              </a:ext>
            </a:extLst>
          </p:cNvPr>
          <p:cNvSpPr/>
          <p:nvPr/>
        </p:nvSpPr>
        <p:spPr>
          <a:xfrm>
            <a:off x="7123327" y="1259475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≡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2AA682F-CDE0-ED65-BF62-B48118BA3A6A}"/>
              </a:ext>
            </a:extLst>
          </p:cNvPr>
          <p:cNvSpPr/>
          <p:nvPr/>
        </p:nvSpPr>
        <p:spPr>
          <a:xfrm>
            <a:off x="6092176" y="2445601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GEO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38A115AE-3288-CD14-3A24-52F6148DC60D}"/>
              </a:ext>
            </a:extLst>
          </p:cNvPr>
          <p:cNvSpPr/>
          <p:nvPr/>
        </p:nvSpPr>
        <p:spPr>
          <a:xfrm>
            <a:off x="8063898" y="3775974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LCK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5C73506-90F4-55FF-FA4D-030466E1C78A}"/>
              </a:ext>
            </a:extLst>
          </p:cNvPr>
          <p:cNvSpPr/>
          <p:nvPr/>
        </p:nvSpPr>
        <p:spPr>
          <a:xfrm>
            <a:off x="7319769" y="3031878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FBDD0EF-5010-7AB1-91FC-4266EE8894FF}"/>
              </a:ext>
            </a:extLst>
          </p:cNvPr>
          <p:cNvSpPr/>
          <p:nvPr/>
        </p:nvSpPr>
        <p:spPr>
          <a:xfrm>
            <a:off x="8358884" y="2633614"/>
            <a:ext cx="180000" cy="180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AAF4C61-6607-FA60-37C9-89539F89A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268" y="2651418"/>
            <a:ext cx="144819" cy="144391"/>
          </a:xfrm>
          <a:prstGeom prst="rect">
            <a:avLst/>
          </a:prstGeom>
        </p:spPr>
      </p:pic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D718CEF5-3654-12A4-2AAC-DF8054DCE55A}"/>
              </a:ext>
            </a:extLst>
          </p:cNvPr>
          <p:cNvSpPr/>
          <p:nvPr/>
        </p:nvSpPr>
        <p:spPr>
          <a:xfrm>
            <a:off x="6139657" y="2817757"/>
            <a:ext cx="180000" cy="180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9A0C6A48-D9DD-B1F0-0558-E36DAEDD71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7809" y="2835909"/>
            <a:ext cx="143696" cy="143696"/>
          </a:xfrm>
          <a:prstGeom prst="rect">
            <a:avLst/>
          </a:prstGeom>
        </p:spPr>
      </p:pic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48FB14BC-2B01-E1C7-C670-173D5F1EB650}"/>
              </a:ext>
            </a:extLst>
          </p:cNvPr>
          <p:cNvSpPr/>
          <p:nvPr/>
        </p:nvSpPr>
        <p:spPr>
          <a:xfrm>
            <a:off x="2971801" y="5590615"/>
            <a:ext cx="3982842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900" dirty="0"/>
              <a:t>&lt;a </a:t>
            </a:r>
            <a:r>
              <a:rPr lang="en-US" sz="900" dirty="0" err="1"/>
              <a:t>href</a:t>
            </a:r>
            <a:r>
              <a:rPr lang="en-US" sz="900" dirty="0"/>
              <a:t>="https://www.freepik.com/icon/settings_425734"&gt;Icon by </a:t>
            </a:r>
            <a:r>
              <a:rPr lang="en-US" sz="900" dirty="0" err="1"/>
              <a:t>Freepik</a:t>
            </a:r>
            <a:r>
              <a:rPr lang="en-US" sz="900" dirty="0"/>
              <a:t>&lt;/a&gt;</a:t>
            </a:r>
            <a:endParaRPr lang="hr-HR" sz="900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D9C4D55C-EB7D-842C-7AAD-84A100F0CD4E}"/>
              </a:ext>
            </a:extLst>
          </p:cNvPr>
          <p:cNvSpPr/>
          <p:nvPr/>
        </p:nvSpPr>
        <p:spPr>
          <a:xfrm>
            <a:off x="9689727" y="1462491"/>
            <a:ext cx="619814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hr-HR" sz="900" dirty="0" err="1"/>
              <a:t>Fly</a:t>
            </a:r>
            <a:r>
              <a:rPr lang="hr-HR" sz="900" dirty="0"/>
              <a:t> Safe-1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062E06C-8E4E-D35C-F374-A76278C44591}"/>
              </a:ext>
            </a:extLst>
          </p:cNvPr>
          <p:cNvSpPr/>
          <p:nvPr/>
        </p:nvSpPr>
        <p:spPr>
          <a:xfrm>
            <a:off x="7127916" y="1555103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4DC5AC-C26C-0DFD-F8C5-20575EB87736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789" y="1594066"/>
            <a:ext cx="100350" cy="100350"/>
          </a:xfrm>
          <a:prstGeom prst="rect">
            <a:avLst/>
          </a:prstGeom>
        </p:spPr>
      </p:pic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C104432-3EEB-BBA7-3A15-CAB7A5D95BCE}"/>
              </a:ext>
            </a:extLst>
          </p:cNvPr>
          <p:cNvSpPr/>
          <p:nvPr/>
        </p:nvSpPr>
        <p:spPr>
          <a:xfrm>
            <a:off x="7124975" y="1859444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C2DE0F51-C956-B2A6-6325-1716B404749F}"/>
              </a:ext>
            </a:extLst>
          </p:cNvPr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365" y="1902644"/>
            <a:ext cx="102774" cy="102774"/>
          </a:xfrm>
          <a:prstGeom prst="rect">
            <a:avLst/>
          </a:prstGeom>
        </p:spPr>
      </p:pic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22EF4910-14AD-1685-8747-D68B2CCAAC4B}"/>
              </a:ext>
            </a:extLst>
          </p:cNvPr>
          <p:cNvSpPr/>
          <p:nvPr/>
        </p:nvSpPr>
        <p:spPr>
          <a:xfrm>
            <a:off x="6094694" y="1166644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3C02032-EF5F-74C0-1FA6-E6C08CC68E6C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410" y="1193450"/>
            <a:ext cx="124663" cy="124663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AF371146-1D2C-5596-1486-D1EAB8C43EC8}"/>
              </a:ext>
            </a:extLst>
          </p:cNvPr>
          <p:cNvSpPr/>
          <p:nvPr/>
        </p:nvSpPr>
        <p:spPr>
          <a:xfrm>
            <a:off x="6092176" y="2210437"/>
            <a:ext cx="272096" cy="178277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ORB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17B9CFA7-AFB1-AA5C-CD97-AA9D68196E2F}"/>
              </a:ext>
            </a:extLst>
          </p:cNvPr>
          <p:cNvSpPr/>
          <p:nvPr/>
        </p:nvSpPr>
        <p:spPr>
          <a:xfrm>
            <a:off x="9686366" y="1715339"/>
            <a:ext cx="619814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hr-HR" sz="900" dirty="0" err="1"/>
              <a:t>Fly</a:t>
            </a:r>
            <a:r>
              <a:rPr lang="hr-HR" sz="900" dirty="0"/>
              <a:t> Safe-2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1BA251BB-D650-68A7-1C53-752588206262}"/>
              </a:ext>
            </a:extLst>
          </p:cNvPr>
          <p:cNvSpPr/>
          <p:nvPr/>
        </p:nvSpPr>
        <p:spPr>
          <a:xfrm>
            <a:off x="9607610" y="2387781"/>
            <a:ext cx="1227067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hr-HR" sz="900" dirty="0"/>
              <a:t>Show </a:t>
            </a:r>
            <a:r>
              <a:rPr lang="hr-HR" sz="900" dirty="0" err="1"/>
              <a:t>vessel</a:t>
            </a:r>
            <a:r>
              <a:rPr lang="hr-HR" sz="900" dirty="0"/>
              <a:t> </a:t>
            </a:r>
            <a:r>
              <a:rPr lang="hr-HR" sz="900" dirty="0" err="1"/>
              <a:t>locations</a:t>
            </a:r>
            <a:endParaRPr lang="hr-HR" sz="900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330F3789-5538-166B-A8F1-5E71634BD5F2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075" y="5396740"/>
            <a:ext cx="124663" cy="124663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15A9029-DD0F-78EA-561E-CF3FC1FB0DED}"/>
              </a:ext>
            </a:extLst>
          </p:cNvPr>
          <p:cNvSpPr/>
          <p:nvPr/>
        </p:nvSpPr>
        <p:spPr>
          <a:xfrm>
            <a:off x="1008175" y="3206178"/>
            <a:ext cx="180000" cy="180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+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C16DBB36-5251-D9E8-8A33-67394B077718}"/>
              </a:ext>
            </a:extLst>
          </p:cNvPr>
          <p:cNvSpPr/>
          <p:nvPr/>
        </p:nvSpPr>
        <p:spPr>
          <a:xfrm>
            <a:off x="1008175" y="3430015"/>
            <a:ext cx="180000" cy="180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900" dirty="0"/>
              <a:t>-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6FBCBD79-BBD2-3844-50BF-DD50C05F6D9C}"/>
              </a:ext>
            </a:extLst>
          </p:cNvPr>
          <p:cNvSpPr/>
          <p:nvPr/>
        </p:nvSpPr>
        <p:spPr>
          <a:xfrm>
            <a:off x="1008175" y="2977959"/>
            <a:ext cx="180000" cy="180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hr-HR" sz="900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DF53AF12-2514-3CC5-5E3C-1971201BD0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327" y="2996111"/>
            <a:ext cx="143696" cy="143696"/>
          </a:xfrm>
          <a:prstGeom prst="rect">
            <a:avLst/>
          </a:prstGeom>
        </p:spPr>
      </p:pic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F1936B4C-A1F9-EADC-20BF-99092148E837}"/>
              </a:ext>
            </a:extLst>
          </p:cNvPr>
          <p:cNvSpPr/>
          <p:nvPr/>
        </p:nvSpPr>
        <p:spPr>
          <a:xfrm>
            <a:off x="1011153" y="2753101"/>
            <a:ext cx="180000" cy="2157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hr-HR" sz="900" dirty="0"/>
              <a:t>1.0</a:t>
            </a:r>
          </a:p>
        </p:txBody>
      </p:sp>
    </p:spTree>
    <p:extLst>
      <p:ext uri="{BB962C8B-B14F-4D97-AF65-F5344CB8AC3E}">
        <p14:creationId xmlns:p14="http://schemas.microsoft.com/office/powerpoint/2010/main" val="1795865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68</Words>
  <Application>Microsoft Office PowerPoint</Application>
  <PresentationFormat>Widescreen</PresentationFormat>
  <Paragraphs>31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Goran Falkoni</dc:creator>
  <cp:lastModifiedBy>Goran Falkoni</cp:lastModifiedBy>
  <cp:revision>13</cp:revision>
  <dcterms:created xsi:type="dcterms:W3CDTF">2024-01-04T16:58:33Z</dcterms:created>
  <dcterms:modified xsi:type="dcterms:W3CDTF">2024-01-16T22:04:04Z</dcterms:modified>
</cp:coreProperties>
</file>

<file path=docProps/thumbnail.jpeg>
</file>